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1_F00FE965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D2F09A-D7E4-81AB-17D6-56D97850939A}" name="Vladut Panaite" initials="VP" userId="fdc0a6e59b90dd7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B4175-EE57-4A8F-8382-84D32ACBE4F0}" v="898" dt="2023-11-01T16:52:30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modernComment_101_F00FE9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ECD471-334F-4C11-B0E6-6AA931C1C59A}" authorId="{0BD2F09A-D7E4-81AB-17D6-56D97850939A}" created="2023-12-06T13:27:31.1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7574629" sldId="257"/>
      <ac:picMk id="5" creationId="{3F8B57D0-D6DE-8C00-FB72-27EA32485DA2}"/>
    </ac:deMkLst>
    <p188:txBody>
      <a:bodyPr/>
      <a:lstStyle/>
      <a:p>
        <a:r>
          <a:rPr lang="en-GB"/>
          <a:t>Ask Ioanis about : connecting the client directly to the context broker for live updates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5EEDE-D6A7-41E9-BEE2-1686F87753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374045-634C-4B70-B3FA-9C6350D1041D}">
      <dgm:prSet/>
      <dgm:spPr/>
      <dgm:t>
        <a:bodyPr/>
        <a:lstStyle/>
        <a:p>
          <a:r>
            <a:rPr lang="en-US"/>
            <a:t>Database to store user information and context information from context broker</a:t>
          </a:r>
        </a:p>
      </dgm:t>
    </dgm:pt>
    <dgm:pt modelId="{66B9CBCD-49B8-4E2C-B93B-E8615046C048}" type="parTrans" cxnId="{6E4F3C30-CCA7-4D24-8108-BA42EE9A007C}">
      <dgm:prSet/>
      <dgm:spPr/>
      <dgm:t>
        <a:bodyPr/>
        <a:lstStyle/>
        <a:p>
          <a:endParaRPr lang="en-US"/>
        </a:p>
      </dgm:t>
    </dgm:pt>
    <dgm:pt modelId="{DA15F8B6-CB34-473C-BD95-EB21559D9311}" type="sibTrans" cxnId="{6E4F3C30-CCA7-4D24-8108-BA42EE9A007C}">
      <dgm:prSet/>
      <dgm:spPr/>
      <dgm:t>
        <a:bodyPr/>
        <a:lstStyle/>
        <a:p>
          <a:endParaRPr lang="en-US"/>
        </a:p>
      </dgm:t>
    </dgm:pt>
    <dgm:pt modelId="{F647A4B2-6BC3-45E3-BFEE-62A566241E36}">
      <dgm:prSet/>
      <dgm:spPr/>
      <dgm:t>
        <a:bodyPr/>
        <a:lstStyle/>
        <a:p>
          <a:r>
            <a:rPr lang="en-US"/>
            <a:t>Rest API for Front-End Application</a:t>
          </a:r>
        </a:p>
      </dgm:t>
    </dgm:pt>
    <dgm:pt modelId="{F8252D77-21E0-4D37-AAF9-2BF86A5261A5}" type="parTrans" cxnId="{0A963098-F37B-415F-BC50-2160CE262F1F}">
      <dgm:prSet/>
      <dgm:spPr/>
      <dgm:t>
        <a:bodyPr/>
        <a:lstStyle/>
        <a:p>
          <a:endParaRPr lang="en-US"/>
        </a:p>
      </dgm:t>
    </dgm:pt>
    <dgm:pt modelId="{06640F7B-0FAA-467F-9E8C-7A4DE22CFEA9}" type="sibTrans" cxnId="{0A963098-F37B-415F-BC50-2160CE262F1F}">
      <dgm:prSet/>
      <dgm:spPr/>
      <dgm:t>
        <a:bodyPr/>
        <a:lstStyle/>
        <a:p>
          <a:endParaRPr lang="en-US"/>
        </a:p>
      </dgm:t>
    </dgm:pt>
    <dgm:pt modelId="{659B21C7-D8BF-43D3-8331-BF75C4F6FC4C}">
      <dgm:prSet/>
      <dgm:spPr/>
      <dgm:t>
        <a:bodyPr/>
        <a:lstStyle/>
        <a:p>
          <a:r>
            <a:rPr lang="en-US"/>
            <a:t>Rest API for Context Broker</a:t>
          </a:r>
        </a:p>
      </dgm:t>
    </dgm:pt>
    <dgm:pt modelId="{0DCBAC4A-DE83-4C73-9F06-02D4EFE3BDA2}" type="parTrans" cxnId="{AB30D53C-658C-4E22-A51F-0E3BDD236F1C}">
      <dgm:prSet/>
      <dgm:spPr/>
      <dgm:t>
        <a:bodyPr/>
        <a:lstStyle/>
        <a:p>
          <a:endParaRPr lang="en-US"/>
        </a:p>
      </dgm:t>
    </dgm:pt>
    <dgm:pt modelId="{E79D81B7-47B7-483A-8948-E818AA3F51DA}" type="sibTrans" cxnId="{AB30D53C-658C-4E22-A51F-0E3BDD236F1C}">
      <dgm:prSet/>
      <dgm:spPr/>
      <dgm:t>
        <a:bodyPr/>
        <a:lstStyle/>
        <a:p>
          <a:endParaRPr lang="en-US"/>
        </a:p>
      </dgm:t>
    </dgm:pt>
    <dgm:pt modelId="{71BCBDAD-F120-4771-AC3E-CE876C7D5F04}">
      <dgm:prSet/>
      <dgm:spPr/>
      <dgm:t>
        <a:bodyPr/>
        <a:lstStyle/>
        <a:p>
          <a:r>
            <a:rPr lang="en-GB"/>
            <a:t>Front-End Application</a:t>
          </a:r>
          <a:endParaRPr lang="en-US"/>
        </a:p>
      </dgm:t>
    </dgm:pt>
    <dgm:pt modelId="{68B1A404-7F49-49CA-9D66-5F22FE4A7258}" type="parTrans" cxnId="{5E3BB0D3-BF4F-4513-AAA0-70C944F5143B}">
      <dgm:prSet/>
      <dgm:spPr/>
      <dgm:t>
        <a:bodyPr/>
        <a:lstStyle/>
        <a:p>
          <a:endParaRPr lang="en-US"/>
        </a:p>
      </dgm:t>
    </dgm:pt>
    <dgm:pt modelId="{D14569AD-3D02-412B-B055-0C05928F9F62}" type="sibTrans" cxnId="{5E3BB0D3-BF4F-4513-AAA0-70C944F5143B}">
      <dgm:prSet/>
      <dgm:spPr/>
      <dgm:t>
        <a:bodyPr/>
        <a:lstStyle/>
        <a:p>
          <a:endParaRPr lang="en-US"/>
        </a:p>
      </dgm:t>
    </dgm:pt>
    <dgm:pt modelId="{70039C2D-8948-45F9-B5AD-16846F62C639}" type="pres">
      <dgm:prSet presAssocID="{55F5EEDE-D6A7-41E9-BEE2-1686F8775395}" presName="root" presStyleCnt="0">
        <dgm:presLayoutVars>
          <dgm:dir/>
          <dgm:resizeHandles val="exact"/>
        </dgm:presLayoutVars>
      </dgm:prSet>
      <dgm:spPr/>
    </dgm:pt>
    <dgm:pt modelId="{7A8E1D72-D37F-4F65-A9DE-3B2A32EC0EA9}" type="pres">
      <dgm:prSet presAssocID="{8D374045-634C-4B70-B3FA-9C6350D1041D}" presName="compNode" presStyleCnt="0"/>
      <dgm:spPr/>
    </dgm:pt>
    <dgm:pt modelId="{565B3255-2A77-43F2-AE8D-9754EEFC9475}" type="pres">
      <dgm:prSet presAssocID="{8D374045-634C-4B70-B3FA-9C6350D1041D}" presName="bgRect" presStyleLbl="bgShp" presStyleIdx="0" presStyleCnt="4"/>
      <dgm:spPr/>
    </dgm:pt>
    <dgm:pt modelId="{AA63918D-B295-4928-9EF4-CF9E581161A9}" type="pres">
      <dgm:prSet presAssocID="{8D374045-634C-4B70-B3FA-9C6350D104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AFF60C-F141-447F-9014-804B907379CE}" type="pres">
      <dgm:prSet presAssocID="{8D374045-634C-4B70-B3FA-9C6350D1041D}" presName="spaceRect" presStyleCnt="0"/>
      <dgm:spPr/>
    </dgm:pt>
    <dgm:pt modelId="{DE663982-FA3D-4FBF-AEC4-FC456653E89C}" type="pres">
      <dgm:prSet presAssocID="{8D374045-634C-4B70-B3FA-9C6350D1041D}" presName="parTx" presStyleLbl="revTx" presStyleIdx="0" presStyleCnt="4">
        <dgm:presLayoutVars>
          <dgm:chMax val="0"/>
          <dgm:chPref val="0"/>
        </dgm:presLayoutVars>
      </dgm:prSet>
      <dgm:spPr/>
    </dgm:pt>
    <dgm:pt modelId="{82B689BB-048D-4578-84B6-DCC389DFE594}" type="pres">
      <dgm:prSet presAssocID="{DA15F8B6-CB34-473C-BD95-EB21559D9311}" presName="sibTrans" presStyleCnt="0"/>
      <dgm:spPr/>
    </dgm:pt>
    <dgm:pt modelId="{AE8C2661-9851-4C51-843F-387D078C8DC4}" type="pres">
      <dgm:prSet presAssocID="{F647A4B2-6BC3-45E3-BFEE-62A566241E36}" presName="compNode" presStyleCnt="0"/>
      <dgm:spPr/>
    </dgm:pt>
    <dgm:pt modelId="{BA3934B3-3ED7-45A5-B532-45915A820FFD}" type="pres">
      <dgm:prSet presAssocID="{F647A4B2-6BC3-45E3-BFEE-62A566241E36}" presName="bgRect" presStyleLbl="bgShp" presStyleIdx="1" presStyleCnt="4"/>
      <dgm:spPr/>
    </dgm:pt>
    <dgm:pt modelId="{D40A98E3-5C51-4EBA-8E8C-307282BA34BA}" type="pres">
      <dgm:prSet presAssocID="{F647A4B2-6BC3-45E3-BFEE-62A566241E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AD8C203-A1E2-4E7B-95F7-979723E1FEB7}" type="pres">
      <dgm:prSet presAssocID="{F647A4B2-6BC3-45E3-BFEE-62A566241E36}" presName="spaceRect" presStyleCnt="0"/>
      <dgm:spPr/>
    </dgm:pt>
    <dgm:pt modelId="{7112A356-F596-4CA6-88DE-062E2894D94C}" type="pres">
      <dgm:prSet presAssocID="{F647A4B2-6BC3-45E3-BFEE-62A566241E36}" presName="parTx" presStyleLbl="revTx" presStyleIdx="1" presStyleCnt="4">
        <dgm:presLayoutVars>
          <dgm:chMax val="0"/>
          <dgm:chPref val="0"/>
        </dgm:presLayoutVars>
      </dgm:prSet>
      <dgm:spPr/>
    </dgm:pt>
    <dgm:pt modelId="{424A28B0-277A-430D-B885-9DA51335EDB2}" type="pres">
      <dgm:prSet presAssocID="{06640F7B-0FAA-467F-9E8C-7A4DE22CFEA9}" presName="sibTrans" presStyleCnt="0"/>
      <dgm:spPr/>
    </dgm:pt>
    <dgm:pt modelId="{32D845E5-C5F6-40DE-A615-5780CF65E3ED}" type="pres">
      <dgm:prSet presAssocID="{659B21C7-D8BF-43D3-8331-BF75C4F6FC4C}" presName="compNode" presStyleCnt="0"/>
      <dgm:spPr/>
    </dgm:pt>
    <dgm:pt modelId="{AD42B5F5-1F1E-4094-9326-6434AFD357C6}" type="pres">
      <dgm:prSet presAssocID="{659B21C7-D8BF-43D3-8331-BF75C4F6FC4C}" presName="bgRect" presStyleLbl="bgShp" presStyleIdx="2" presStyleCnt="4"/>
      <dgm:spPr/>
    </dgm:pt>
    <dgm:pt modelId="{80D28EE7-330C-496B-AB12-5B5CA27B6ECC}" type="pres">
      <dgm:prSet presAssocID="{659B21C7-D8BF-43D3-8331-BF75C4F6FC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7088272-2637-4AC8-B436-A514059C1463}" type="pres">
      <dgm:prSet presAssocID="{659B21C7-D8BF-43D3-8331-BF75C4F6FC4C}" presName="spaceRect" presStyleCnt="0"/>
      <dgm:spPr/>
    </dgm:pt>
    <dgm:pt modelId="{130A2C09-31EF-4E6B-B4C6-9D6E3F370F53}" type="pres">
      <dgm:prSet presAssocID="{659B21C7-D8BF-43D3-8331-BF75C4F6FC4C}" presName="parTx" presStyleLbl="revTx" presStyleIdx="2" presStyleCnt="4">
        <dgm:presLayoutVars>
          <dgm:chMax val="0"/>
          <dgm:chPref val="0"/>
        </dgm:presLayoutVars>
      </dgm:prSet>
      <dgm:spPr/>
    </dgm:pt>
    <dgm:pt modelId="{BCA24A2A-2CA9-4F9E-9DB0-F48E558A6ECF}" type="pres">
      <dgm:prSet presAssocID="{E79D81B7-47B7-483A-8948-E818AA3F51DA}" presName="sibTrans" presStyleCnt="0"/>
      <dgm:spPr/>
    </dgm:pt>
    <dgm:pt modelId="{95D974B4-85CD-4D40-8C14-D2B874A0D257}" type="pres">
      <dgm:prSet presAssocID="{71BCBDAD-F120-4771-AC3E-CE876C7D5F04}" presName="compNode" presStyleCnt="0"/>
      <dgm:spPr/>
    </dgm:pt>
    <dgm:pt modelId="{15DA6A1A-2D72-4BA9-BDBF-067FDE8E6A08}" type="pres">
      <dgm:prSet presAssocID="{71BCBDAD-F120-4771-AC3E-CE876C7D5F04}" presName="bgRect" presStyleLbl="bgShp" presStyleIdx="3" presStyleCnt="4"/>
      <dgm:spPr/>
    </dgm:pt>
    <dgm:pt modelId="{C2412B4E-5209-41B9-9CC6-4B299ABFD090}" type="pres">
      <dgm:prSet presAssocID="{71BCBDAD-F120-4771-AC3E-CE876C7D5F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F6423997-6330-4970-BB0D-D280E8AA848F}" type="pres">
      <dgm:prSet presAssocID="{71BCBDAD-F120-4771-AC3E-CE876C7D5F04}" presName="spaceRect" presStyleCnt="0"/>
      <dgm:spPr/>
    </dgm:pt>
    <dgm:pt modelId="{EFB1EF14-62DE-4B78-9E31-78175D86EA1D}" type="pres">
      <dgm:prSet presAssocID="{71BCBDAD-F120-4771-AC3E-CE876C7D5F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4F3C30-CCA7-4D24-8108-BA42EE9A007C}" srcId="{55F5EEDE-D6A7-41E9-BEE2-1686F8775395}" destId="{8D374045-634C-4B70-B3FA-9C6350D1041D}" srcOrd="0" destOrd="0" parTransId="{66B9CBCD-49B8-4E2C-B93B-E8615046C048}" sibTransId="{DA15F8B6-CB34-473C-BD95-EB21559D9311}"/>
    <dgm:cxn modelId="{AB30D53C-658C-4E22-A51F-0E3BDD236F1C}" srcId="{55F5EEDE-D6A7-41E9-BEE2-1686F8775395}" destId="{659B21C7-D8BF-43D3-8331-BF75C4F6FC4C}" srcOrd="2" destOrd="0" parTransId="{0DCBAC4A-DE83-4C73-9F06-02D4EFE3BDA2}" sibTransId="{E79D81B7-47B7-483A-8948-E818AA3F51DA}"/>
    <dgm:cxn modelId="{B853C25D-66D7-47CE-ABF7-3A4F130937B1}" type="presOf" srcId="{F647A4B2-6BC3-45E3-BFEE-62A566241E36}" destId="{7112A356-F596-4CA6-88DE-062E2894D94C}" srcOrd="0" destOrd="0" presId="urn:microsoft.com/office/officeart/2018/2/layout/IconVerticalSolidList"/>
    <dgm:cxn modelId="{2DD96661-26CA-4DF6-AD63-1349F25270F0}" type="presOf" srcId="{55F5EEDE-D6A7-41E9-BEE2-1686F8775395}" destId="{70039C2D-8948-45F9-B5AD-16846F62C639}" srcOrd="0" destOrd="0" presId="urn:microsoft.com/office/officeart/2018/2/layout/IconVerticalSolidList"/>
    <dgm:cxn modelId="{7A823784-3CAC-48D8-8081-49F0C556CA2F}" type="presOf" srcId="{8D374045-634C-4B70-B3FA-9C6350D1041D}" destId="{DE663982-FA3D-4FBF-AEC4-FC456653E89C}" srcOrd="0" destOrd="0" presId="urn:microsoft.com/office/officeart/2018/2/layout/IconVerticalSolidList"/>
    <dgm:cxn modelId="{0A963098-F37B-415F-BC50-2160CE262F1F}" srcId="{55F5EEDE-D6A7-41E9-BEE2-1686F8775395}" destId="{F647A4B2-6BC3-45E3-BFEE-62A566241E36}" srcOrd="1" destOrd="0" parTransId="{F8252D77-21E0-4D37-AAF9-2BF86A5261A5}" sibTransId="{06640F7B-0FAA-467F-9E8C-7A4DE22CFEA9}"/>
    <dgm:cxn modelId="{C10E2EB7-608A-43E8-9869-B2C565B5A81C}" type="presOf" srcId="{71BCBDAD-F120-4771-AC3E-CE876C7D5F04}" destId="{EFB1EF14-62DE-4B78-9E31-78175D86EA1D}" srcOrd="0" destOrd="0" presId="urn:microsoft.com/office/officeart/2018/2/layout/IconVerticalSolidList"/>
    <dgm:cxn modelId="{3616A0CF-0004-4A38-B36B-C8DE52F6948E}" type="presOf" srcId="{659B21C7-D8BF-43D3-8331-BF75C4F6FC4C}" destId="{130A2C09-31EF-4E6B-B4C6-9D6E3F370F53}" srcOrd="0" destOrd="0" presId="urn:microsoft.com/office/officeart/2018/2/layout/IconVerticalSolidList"/>
    <dgm:cxn modelId="{5E3BB0D3-BF4F-4513-AAA0-70C944F5143B}" srcId="{55F5EEDE-D6A7-41E9-BEE2-1686F8775395}" destId="{71BCBDAD-F120-4771-AC3E-CE876C7D5F04}" srcOrd="3" destOrd="0" parTransId="{68B1A404-7F49-49CA-9D66-5F22FE4A7258}" sibTransId="{D14569AD-3D02-412B-B055-0C05928F9F62}"/>
    <dgm:cxn modelId="{2567B10D-798E-45B0-8CD2-754EB446E06B}" type="presParOf" srcId="{70039C2D-8948-45F9-B5AD-16846F62C639}" destId="{7A8E1D72-D37F-4F65-A9DE-3B2A32EC0EA9}" srcOrd="0" destOrd="0" presId="urn:microsoft.com/office/officeart/2018/2/layout/IconVerticalSolidList"/>
    <dgm:cxn modelId="{A40EF02F-36A5-4C23-B62A-6502C8F2A31A}" type="presParOf" srcId="{7A8E1D72-D37F-4F65-A9DE-3B2A32EC0EA9}" destId="{565B3255-2A77-43F2-AE8D-9754EEFC9475}" srcOrd="0" destOrd="0" presId="urn:microsoft.com/office/officeart/2018/2/layout/IconVerticalSolidList"/>
    <dgm:cxn modelId="{BAE67983-1C7F-46D0-96CD-98C56B6BCAC6}" type="presParOf" srcId="{7A8E1D72-D37F-4F65-A9DE-3B2A32EC0EA9}" destId="{AA63918D-B295-4928-9EF4-CF9E581161A9}" srcOrd="1" destOrd="0" presId="urn:microsoft.com/office/officeart/2018/2/layout/IconVerticalSolidList"/>
    <dgm:cxn modelId="{CAF36E9C-C9C8-4461-9990-B28D7422FEC2}" type="presParOf" srcId="{7A8E1D72-D37F-4F65-A9DE-3B2A32EC0EA9}" destId="{CBAFF60C-F141-447F-9014-804B907379CE}" srcOrd="2" destOrd="0" presId="urn:microsoft.com/office/officeart/2018/2/layout/IconVerticalSolidList"/>
    <dgm:cxn modelId="{24855905-8023-4023-8C17-522FDA38864C}" type="presParOf" srcId="{7A8E1D72-D37F-4F65-A9DE-3B2A32EC0EA9}" destId="{DE663982-FA3D-4FBF-AEC4-FC456653E89C}" srcOrd="3" destOrd="0" presId="urn:microsoft.com/office/officeart/2018/2/layout/IconVerticalSolidList"/>
    <dgm:cxn modelId="{D4AE0AFC-3C95-46F3-A6F4-0D38E5FED658}" type="presParOf" srcId="{70039C2D-8948-45F9-B5AD-16846F62C639}" destId="{82B689BB-048D-4578-84B6-DCC389DFE594}" srcOrd="1" destOrd="0" presId="urn:microsoft.com/office/officeart/2018/2/layout/IconVerticalSolidList"/>
    <dgm:cxn modelId="{5E928CF9-6A1D-417E-A75B-03C2F3BBCEDC}" type="presParOf" srcId="{70039C2D-8948-45F9-B5AD-16846F62C639}" destId="{AE8C2661-9851-4C51-843F-387D078C8DC4}" srcOrd="2" destOrd="0" presId="urn:microsoft.com/office/officeart/2018/2/layout/IconVerticalSolidList"/>
    <dgm:cxn modelId="{84526BAB-9F33-4637-9418-5546F769FBC7}" type="presParOf" srcId="{AE8C2661-9851-4C51-843F-387D078C8DC4}" destId="{BA3934B3-3ED7-45A5-B532-45915A820FFD}" srcOrd="0" destOrd="0" presId="urn:microsoft.com/office/officeart/2018/2/layout/IconVerticalSolidList"/>
    <dgm:cxn modelId="{8A945706-8269-4825-AC88-C2CF78706137}" type="presParOf" srcId="{AE8C2661-9851-4C51-843F-387D078C8DC4}" destId="{D40A98E3-5C51-4EBA-8E8C-307282BA34BA}" srcOrd="1" destOrd="0" presId="urn:microsoft.com/office/officeart/2018/2/layout/IconVerticalSolidList"/>
    <dgm:cxn modelId="{06765417-E260-4F29-A8D4-E5D6FD788E52}" type="presParOf" srcId="{AE8C2661-9851-4C51-843F-387D078C8DC4}" destId="{2AD8C203-A1E2-4E7B-95F7-979723E1FEB7}" srcOrd="2" destOrd="0" presId="urn:microsoft.com/office/officeart/2018/2/layout/IconVerticalSolidList"/>
    <dgm:cxn modelId="{0059DB75-2707-49F2-B2F1-E47E51CD307B}" type="presParOf" srcId="{AE8C2661-9851-4C51-843F-387D078C8DC4}" destId="{7112A356-F596-4CA6-88DE-062E2894D94C}" srcOrd="3" destOrd="0" presId="urn:microsoft.com/office/officeart/2018/2/layout/IconVerticalSolidList"/>
    <dgm:cxn modelId="{E8BF1CF8-856D-4ADB-B663-0AEF5A546787}" type="presParOf" srcId="{70039C2D-8948-45F9-B5AD-16846F62C639}" destId="{424A28B0-277A-430D-B885-9DA51335EDB2}" srcOrd="3" destOrd="0" presId="urn:microsoft.com/office/officeart/2018/2/layout/IconVerticalSolidList"/>
    <dgm:cxn modelId="{5100FAAE-639B-4CA3-9294-795EA943EC89}" type="presParOf" srcId="{70039C2D-8948-45F9-B5AD-16846F62C639}" destId="{32D845E5-C5F6-40DE-A615-5780CF65E3ED}" srcOrd="4" destOrd="0" presId="urn:microsoft.com/office/officeart/2018/2/layout/IconVerticalSolidList"/>
    <dgm:cxn modelId="{D3A1AC39-08C3-4229-8DC1-3E615376BA7A}" type="presParOf" srcId="{32D845E5-C5F6-40DE-A615-5780CF65E3ED}" destId="{AD42B5F5-1F1E-4094-9326-6434AFD357C6}" srcOrd="0" destOrd="0" presId="urn:microsoft.com/office/officeart/2018/2/layout/IconVerticalSolidList"/>
    <dgm:cxn modelId="{BD9241EB-FA1F-43F0-B6AD-1ED0B9D1CB1C}" type="presParOf" srcId="{32D845E5-C5F6-40DE-A615-5780CF65E3ED}" destId="{80D28EE7-330C-496B-AB12-5B5CA27B6ECC}" srcOrd="1" destOrd="0" presId="urn:microsoft.com/office/officeart/2018/2/layout/IconVerticalSolidList"/>
    <dgm:cxn modelId="{A2946CBE-1679-4559-A4BA-953AF9873F07}" type="presParOf" srcId="{32D845E5-C5F6-40DE-A615-5780CF65E3ED}" destId="{97088272-2637-4AC8-B436-A514059C1463}" srcOrd="2" destOrd="0" presId="urn:microsoft.com/office/officeart/2018/2/layout/IconVerticalSolidList"/>
    <dgm:cxn modelId="{2A4805C8-D86B-4E78-934D-5E18C899167D}" type="presParOf" srcId="{32D845E5-C5F6-40DE-A615-5780CF65E3ED}" destId="{130A2C09-31EF-4E6B-B4C6-9D6E3F370F53}" srcOrd="3" destOrd="0" presId="urn:microsoft.com/office/officeart/2018/2/layout/IconVerticalSolidList"/>
    <dgm:cxn modelId="{D16D779F-6BA3-4CB1-80ED-69F2BAD77DAC}" type="presParOf" srcId="{70039C2D-8948-45F9-B5AD-16846F62C639}" destId="{BCA24A2A-2CA9-4F9E-9DB0-F48E558A6ECF}" srcOrd="5" destOrd="0" presId="urn:microsoft.com/office/officeart/2018/2/layout/IconVerticalSolidList"/>
    <dgm:cxn modelId="{FB64482E-3353-479A-9C40-0F1A70A11873}" type="presParOf" srcId="{70039C2D-8948-45F9-B5AD-16846F62C639}" destId="{95D974B4-85CD-4D40-8C14-D2B874A0D257}" srcOrd="6" destOrd="0" presId="urn:microsoft.com/office/officeart/2018/2/layout/IconVerticalSolidList"/>
    <dgm:cxn modelId="{265510DE-3CC7-471B-B7CC-BE79D93A4448}" type="presParOf" srcId="{95D974B4-85CD-4D40-8C14-D2B874A0D257}" destId="{15DA6A1A-2D72-4BA9-BDBF-067FDE8E6A08}" srcOrd="0" destOrd="0" presId="urn:microsoft.com/office/officeart/2018/2/layout/IconVerticalSolidList"/>
    <dgm:cxn modelId="{BC4F0CBB-4D11-4A24-9C59-E6DE9D645CF8}" type="presParOf" srcId="{95D974B4-85CD-4D40-8C14-D2B874A0D257}" destId="{C2412B4E-5209-41B9-9CC6-4B299ABFD090}" srcOrd="1" destOrd="0" presId="urn:microsoft.com/office/officeart/2018/2/layout/IconVerticalSolidList"/>
    <dgm:cxn modelId="{6B5F84AA-FC13-4A81-99AD-5A18725129CE}" type="presParOf" srcId="{95D974B4-85CD-4D40-8C14-D2B874A0D257}" destId="{F6423997-6330-4970-BB0D-D280E8AA848F}" srcOrd="2" destOrd="0" presId="urn:microsoft.com/office/officeart/2018/2/layout/IconVerticalSolidList"/>
    <dgm:cxn modelId="{0C3BABD0-4383-44BB-89C2-BC231ED5F41E}" type="presParOf" srcId="{95D974B4-85CD-4D40-8C14-D2B874A0D257}" destId="{EFB1EF14-62DE-4B78-9E31-78175D86EA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C2672-A4B7-4F9B-8D0C-C0344EEA33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8581D2-5F17-4FEC-AD4F-078638E3384D}">
      <dgm:prSet/>
      <dgm:spPr/>
      <dgm:t>
        <a:bodyPr/>
        <a:lstStyle/>
        <a:p>
          <a:r>
            <a:rPr lang="en-US"/>
            <a:t>Retrieving &amp; process data from camera using AI</a:t>
          </a:r>
        </a:p>
      </dgm:t>
    </dgm:pt>
    <dgm:pt modelId="{240466F7-E37A-414A-B745-419465F91668}" type="parTrans" cxnId="{C6CD9BFC-0C68-49A0-82A0-09863028779C}">
      <dgm:prSet/>
      <dgm:spPr/>
      <dgm:t>
        <a:bodyPr/>
        <a:lstStyle/>
        <a:p>
          <a:endParaRPr lang="en-US"/>
        </a:p>
      </dgm:t>
    </dgm:pt>
    <dgm:pt modelId="{4A17415D-CBC6-40C1-9F9E-964A04EA0974}" type="sibTrans" cxnId="{C6CD9BFC-0C68-49A0-82A0-09863028779C}">
      <dgm:prSet/>
      <dgm:spPr/>
      <dgm:t>
        <a:bodyPr/>
        <a:lstStyle/>
        <a:p>
          <a:endParaRPr lang="en-US"/>
        </a:p>
      </dgm:t>
    </dgm:pt>
    <dgm:pt modelId="{3B472E3B-7A33-4303-848F-B79FA9F3C5C0}">
      <dgm:prSet/>
      <dgm:spPr/>
      <dgm:t>
        <a:bodyPr/>
        <a:lstStyle/>
        <a:p>
          <a:r>
            <a:rPr lang="en-US"/>
            <a:t>Setting up the Orion Context Broker and Cygnus </a:t>
          </a:r>
        </a:p>
      </dgm:t>
    </dgm:pt>
    <dgm:pt modelId="{488722D7-E086-4C9C-BA17-930BD723AFEA}" type="parTrans" cxnId="{01E719BE-63FE-4235-9585-7F7192A0C7F8}">
      <dgm:prSet/>
      <dgm:spPr/>
      <dgm:t>
        <a:bodyPr/>
        <a:lstStyle/>
        <a:p>
          <a:endParaRPr lang="en-US"/>
        </a:p>
      </dgm:t>
    </dgm:pt>
    <dgm:pt modelId="{9C67FBCE-5DF6-48F2-94A4-8F89016EE743}" type="sibTrans" cxnId="{01E719BE-63FE-4235-9585-7F7192A0C7F8}">
      <dgm:prSet/>
      <dgm:spPr/>
      <dgm:t>
        <a:bodyPr/>
        <a:lstStyle/>
        <a:p>
          <a:endParaRPr lang="en-US"/>
        </a:p>
      </dgm:t>
    </dgm:pt>
    <dgm:pt modelId="{E27525C7-89A2-4773-83BA-DF26AFEA7A52}">
      <dgm:prSet/>
      <dgm:spPr/>
      <dgm:t>
        <a:bodyPr/>
        <a:lstStyle/>
        <a:p>
          <a:r>
            <a:rPr lang="en-US"/>
            <a:t>Implementation of the Rest API (back-end) </a:t>
          </a:r>
        </a:p>
      </dgm:t>
    </dgm:pt>
    <dgm:pt modelId="{BFD7C0B5-4A9B-4BA8-8B9E-9EF2EA566E95}" type="parTrans" cxnId="{A01076BA-DDE0-48CB-AD5B-E18264A98C6A}">
      <dgm:prSet/>
      <dgm:spPr/>
      <dgm:t>
        <a:bodyPr/>
        <a:lstStyle/>
        <a:p>
          <a:endParaRPr lang="en-US"/>
        </a:p>
      </dgm:t>
    </dgm:pt>
    <dgm:pt modelId="{88B72968-97ED-470F-8748-55CBE7E2B47E}" type="sibTrans" cxnId="{A01076BA-DDE0-48CB-AD5B-E18264A98C6A}">
      <dgm:prSet/>
      <dgm:spPr/>
      <dgm:t>
        <a:bodyPr/>
        <a:lstStyle/>
        <a:p>
          <a:endParaRPr lang="en-US"/>
        </a:p>
      </dgm:t>
    </dgm:pt>
    <dgm:pt modelId="{9AC7B239-C889-4F0B-A30D-4D9033DAAB9E}">
      <dgm:prSet/>
      <dgm:spPr/>
      <dgm:t>
        <a:bodyPr/>
        <a:lstStyle/>
        <a:p>
          <a:r>
            <a:rPr lang="en-US"/>
            <a:t>Implementation of the Client Application (front-end)</a:t>
          </a:r>
        </a:p>
      </dgm:t>
    </dgm:pt>
    <dgm:pt modelId="{C9218EB2-FE5A-420F-B77F-7F8B821FAD4B}" type="parTrans" cxnId="{3A5C4DBE-06C4-4708-B9FD-0C19765B2BEA}">
      <dgm:prSet/>
      <dgm:spPr/>
      <dgm:t>
        <a:bodyPr/>
        <a:lstStyle/>
        <a:p>
          <a:endParaRPr lang="en-US"/>
        </a:p>
      </dgm:t>
    </dgm:pt>
    <dgm:pt modelId="{333F28F3-6047-4B82-8288-0DE6FB6E63BF}" type="sibTrans" cxnId="{3A5C4DBE-06C4-4708-B9FD-0C19765B2BEA}">
      <dgm:prSet/>
      <dgm:spPr/>
      <dgm:t>
        <a:bodyPr/>
        <a:lstStyle/>
        <a:p>
          <a:endParaRPr lang="en-US"/>
        </a:p>
      </dgm:t>
    </dgm:pt>
    <dgm:pt modelId="{405388A2-164A-4BE5-9923-1DEC4C35F416}">
      <dgm:prSet/>
      <dgm:spPr/>
      <dgm:t>
        <a:bodyPr/>
        <a:lstStyle/>
        <a:p>
          <a:r>
            <a:rPr lang="en-GB"/>
            <a:t>Testing with fake data input</a:t>
          </a:r>
          <a:endParaRPr lang="en-US"/>
        </a:p>
      </dgm:t>
    </dgm:pt>
    <dgm:pt modelId="{3C930D3A-2C40-4F13-A34B-A7E025C7E078}" type="parTrans" cxnId="{E8481E0C-664B-414E-8C0C-8DB510FB8D13}">
      <dgm:prSet/>
      <dgm:spPr/>
      <dgm:t>
        <a:bodyPr/>
        <a:lstStyle/>
        <a:p>
          <a:endParaRPr lang="en-US"/>
        </a:p>
      </dgm:t>
    </dgm:pt>
    <dgm:pt modelId="{2E6EF3D5-B727-4627-BC06-9D4A018528B5}" type="sibTrans" cxnId="{E8481E0C-664B-414E-8C0C-8DB510FB8D13}">
      <dgm:prSet/>
      <dgm:spPr/>
      <dgm:t>
        <a:bodyPr/>
        <a:lstStyle/>
        <a:p>
          <a:endParaRPr lang="en-US"/>
        </a:p>
      </dgm:t>
    </dgm:pt>
    <dgm:pt modelId="{A6F092B7-A39A-4097-9C05-2E04CD0BB7AF}">
      <dgm:prSet/>
      <dgm:spPr/>
      <dgm:t>
        <a:bodyPr/>
        <a:lstStyle/>
        <a:p>
          <a:r>
            <a:rPr lang="en-GB"/>
            <a:t>Testing with real data input </a:t>
          </a:r>
          <a:endParaRPr lang="en-US"/>
        </a:p>
      </dgm:t>
    </dgm:pt>
    <dgm:pt modelId="{D538DA1C-B456-4985-972F-F2FBAA8544F8}" type="parTrans" cxnId="{ADAB0899-D3A0-4E03-BD13-3DAB1D76CF3B}">
      <dgm:prSet/>
      <dgm:spPr/>
      <dgm:t>
        <a:bodyPr/>
        <a:lstStyle/>
        <a:p>
          <a:endParaRPr lang="en-US"/>
        </a:p>
      </dgm:t>
    </dgm:pt>
    <dgm:pt modelId="{D1CEE905-B38D-4210-B3B5-6CB063353849}" type="sibTrans" cxnId="{ADAB0899-D3A0-4E03-BD13-3DAB1D76CF3B}">
      <dgm:prSet/>
      <dgm:spPr/>
      <dgm:t>
        <a:bodyPr/>
        <a:lstStyle/>
        <a:p>
          <a:endParaRPr lang="en-US"/>
        </a:p>
      </dgm:t>
    </dgm:pt>
    <dgm:pt modelId="{7290C1B9-E476-479C-AA78-4E3F0A57DE90}">
      <dgm:prSet/>
      <dgm:spPr/>
      <dgm:t>
        <a:bodyPr/>
        <a:lstStyle/>
        <a:p>
          <a:r>
            <a:rPr lang="en-GB"/>
            <a:t>Setting up the camera &amp; raspberry pi </a:t>
          </a:r>
          <a:endParaRPr lang="en-US"/>
        </a:p>
      </dgm:t>
    </dgm:pt>
    <dgm:pt modelId="{9E2DC4AE-A122-492C-A244-D4D0CBBA3DB6}" type="parTrans" cxnId="{AA6D9B95-E191-4943-B5C6-1E86352EE6AD}">
      <dgm:prSet/>
      <dgm:spPr/>
      <dgm:t>
        <a:bodyPr/>
        <a:lstStyle/>
        <a:p>
          <a:endParaRPr lang="en-US"/>
        </a:p>
      </dgm:t>
    </dgm:pt>
    <dgm:pt modelId="{AB2029E0-FBDA-4306-8E3F-5B14F92A3EF4}" type="sibTrans" cxnId="{AA6D9B95-E191-4943-B5C6-1E86352EE6AD}">
      <dgm:prSet/>
      <dgm:spPr/>
      <dgm:t>
        <a:bodyPr/>
        <a:lstStyle/>
        <a:p>
          <a:endParaRPr lang="en-US"/>
        </a:p>
      </dgm:t>
    </dgm:pt>
    <dgm:pt modelId="{42E83570-76B4-41D2-B8C2-7265F31C6D85}" type="pres">
      <dgm:prSet presAssocID="{92FC2672-A4B7-4F9B-8D0C-C0344EEA33A2}" presName="linear" presStyleCnt="0">
        <dgm:presLayoutVars>
          <dgm:animLvl val="lvl"/>
          <dgm:resizeHandles val="exact"/>
        </dgm:presLayoutVars>
      </dgm:prSet>
      <dgm:spPr/>
    </dgm:pt>
    <dgm:pt modelId="{EA53E3C4-E1A1-4052-9713-DA3B6DEB2B0F}" type="pres">
      <dgm:prSet presAssocID="{E98581D2-5F17-4FEC-AD4F-078638E3384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842DC19-3736-4411-8E02-CFF39F998F80}" type="pres">
      <dgm:prSet presAssocID="{4A17415D-CBC6-40C1-9F9E-964A04EA0974}" presName="spacer" presStyleCnt="0"/>
      <dgm:spPr/>
    </dgm:pt>
    <dgm:pt modelId="{0848D8C6-15AA-4EE4-9793-9F22F803805F}" type="pres">
      <dgm:prSet presAssocID="{3B472E3B-7A33-4303-848F-B79FA9F3C5C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40E58DA-C9F2-4A47-A160-E02D4FA2A9E5}" type="pres">
      <dgm:prSet presAssocID="{9C67FBCE-5DF6-48F2-94A4-8F89016EE743}" presName="spacer" presStyleCnt="0"/>
      <dgm:spPr/>
    </dgm:pt>
    <dgm:pt modelId="{578A4A6D-D9BE-43D3-B29B-283D889F82E4}" type="pres">
      <dgm:prSet presAssocID="{E27525C7-89A2-4773-83BA-DF26AFEA7A5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CDA2B97-FE65-4D9A-BF52-0A8084075CC5}" type="pres">
      <dgm:prSet presAssocID="{88B72968-97ED-470F-8748-55CBE7E2B47E}" presName="spacer" presStyleCnt="0"/>
      <dgm:spPr/>
    </dgm:pt>
    <dgm:pt modelId="{454E7F4F-C6CD-4395-8D21-C7EE34CC1591}" type="pres">
      <dgm:prSet presAssocID="{9AC7B239-C889-4F0B-A30D-4D9033DAAB9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4B6BAB-705A-45C7-B551-EE47B38A2FBF}" type="pres">
      <dgm:prSet presAssocID="{333F28F3-6047-4B82-8288-0DE6FB6E63BF}" presName="spacer" presStyleCnt="0"/>
      <dgm:spPr/>
    </dgm:pt>
    <dgm:pt modelId="{12365861-461E-4F0E-B1B0-0B5ABFC0259C}" type="pres">
      <dgm:prSet presAssocID="{405388A2-164A-4BE5-9923-1DEC4C35F41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9D0AE57-91EA-464A-8D29-E21128C6F0F7}" type="pres">
      <dgm:prSet presAssocID="{2E6EF3D5-B727-4627-BC06-9D4A018528B5}" presName="spacer" presStyleCnt="0"/>
      <dgm:spPr/>
    </dgm:pt>
    <dgm:pt modelId="{81AB40A4-8CD7-4095-ADC8-1A9468E99B2C}" type="pres">
      <dgm:prSet presAssocID="{A6F092B7-A39A-4097-9C05-2E04CD0BB7A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82A4C5E-9E0C-4B63-8AF1-CCC7D0CF63C6}" type="pres">
      <dgm:prSet presAssocID="{D1CEE905-B38D-4210-B3B5-6CB063353849}" presName="spacer" presStyleCnt="0"/>
      <dgm:spPr/>
    </dgm:pt>
    <dgm:pt modelId="{BA6D4710-A95F-46F0-A9F5-4B15BC1491D5}" type="pres">
      <dgm:prSet presAssocID="{7290C1B9-E476-479C-AA78-4E3F0A57DE9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8481E0C-664B-414E-8C0C-8DB510FB8D13}" srcId="{92FC2672-A4B7-4F9B-8D0C-C0344EEA33A2}" destId="{405388A2-164A-4BE5-9923-1DEC4C35F416}" srcOrd="4" destOrd="0" parTransId="{3C930D3A-2C40-4F13-A34B-A7E025C7E078}" sibTransId="{2E6EF3D5-B727-4627-BC06-9D4A018528B5}"/>
    <dgm:cxn modelId="{DE045A27-2927-4DCA-9140-E3AB7A9336E2}" type="presOf" srcId="{E98581D2-5F17-4FEC-AD4F-078638E3384D}" destId="{EA53E3C4-E1A1-4052-9713-DA3B6DEB2B0F}" srcOrd="0" destOrd="0" presId="urn:microsoft.com/office/officeart/2005/8/layout/vList2"/>
    <dgm:cxn modelId="{BAD86338-8B1B-4704-ACF1-3BE6C4F3D2FF}" type="presOf" srcId="{92FC2672-A4B7-4F9B-8D0C-C0344EEA33A2}" destId="{42E83570-76B4-41D2-B8C2-7265F31C6D85}" srcOrd="0" destOrd="0" presId="urn:microsoft.com/office/officeart/2005/8/layout/vList2"/>
    <dgm:cxn modelId="{1454963C-4E24-420B-A74D-E1B1A1371A68}" type="presOf" srcId="{E27525C7-89A2-4773-83BA-DF26AFEA7A52}" destId="{578A4A6D-D9BE-43D3-B29B-283D889F82E4}" srcOrd="0" destOrd="0" presId="urn:microsoft.com/office/officeart/2005/8/layout/vList2"/>
    <dgm:cxn modelId="{D9CECC55-31AF-48FF-B0FB-A5B6CF185698}" type="presOf" srcId="{A6F092B7-A39A-4097-9C05-2E04CD0BB7AF}" destId="{81AB40A4-8CD7-4095-ADC8-1A9468E99B2C}" srcOrd="0" destOrd="0" presId="urn:microsoft.com/office/officeart/2005/8/layout/vList2"/>
    <dgm:cxn modelId="{AA6D9B95-E191-4943-B5C6-1E86352EE6AD}" srcId="{92FC2672-A4B7-4F9B-8D0C-C0344EEA33A2}" destId="{7290C1B9-E476-479C-AA78-4E3F0A57DE90}" srcOrd="6" destOrd="0" parTransId="{9E2DC4AE-A122-492C-A244-D4D0CBBA3DB6}" sibTransId="{AB2029E0-FBDA-4306-8E3F-5B14F92A3EF4}"/>
    <dgm:cxn modelId="{ADAB0899-D3A0-4E03-BD13-3DAB1D76CF3B}" srcId="{92FC2672-A4B7-4F9B-8D0C-C0344EEA33A2}" destId="{A6F092B7-A39A-4097-9C05-2E04CD0BB7AF}" srcOrd="5" destOrd="0" parTransId="{D538DA1C-B456-4985-972F-F2FBAA8544F8}" sibTransId="{D1CEE905-B38D-4210-B3B5-6CB063353849}"/>
    <dgm:cxn modelId="{E9F18BA6-315B-42C4-B926-4D6BA00A4151}" type="presOf" srcId="{9AC7B239-C889-4F0B-A30D-4D9033DAAB9E}" destId="{454E7F4F-C6CD-4395-8D21-C7EE34CC1591}" srcOrd="0" destOrd="0" presId="urn:microsoft.com/office/officeart/2005/8/layout/vList2"/>
    <dgm:cxn modelId="{677612A8-83A9-4301-9314-8A7640ECEB44}" type="presOf" srcId="{3B472E3B-7A33-4303-848F-B79FA9F3C5C0}" destId="{0848D8C6-15AA-4EE4-9793-9F22F803805F}" srcOrd="0" destOrd="0" presId="urn:microsoft.com/office/officeart/2005/8/layout/vList2"/>
    <dgm:cxn modelId="{A01076BA-DDE0-48CB-AD5B-E18264A98C6A}" srcId="{92FC2672-A4B7-4F9B-8D0C-C0344EEA33A2}" destId="{E27525C7-89A2-4773-83BA-DF26AFEA7A52}" srcOrd="2" destOrd="0" parTransId="{BFD7C0B5-4A9B-4BA8-8B9E-9EF2EA566E95}" sibTransId="{88B72968-97ED-470F-8748-55CBE7E2B47E}"/>
    <dgm:cxn modelId="{1CAA6ABD-DEE6-48B6-BB1C-5DC4C6F05434}" type="presOf" srcId="{7290C1B9-E476-479C-AA78-4E3F0A57DE90}" destId="{BA6D4710-A95F-46F0-A9F5-4B15BC1491D5}" srcOrd="0" destOrd="0" presId="urn:microsoft.com/office/officeart/2005/8/layout/vList2"/>
    <dgm:cxn modelId="{01E719BE-63FE-4235-9585-7F7192A0C7F8}" srcId="{92FC2672-A4B7-4F9B-8D0C-C0344EEA33A2}" destId="{3B472E3B-7A33-4303-848F-B79FA9F3C5C0}" srcOrd="1" destOrd="0" parTransId="{488722D7-E086-4C9C-BA17-930BD723AFEA}" sibTransId="{9C67FBCE-5DF6-48F2-94A4-8F89016EE743}"/>
    <dgm:cxn modelId="{3A5C4DBE-06C4-4708-B9FD-0C19765B2BEA}" srcId="{92FC2672-A4B7-4F9B-8D0C-C0344EEA33A2}" destId="{9AC7B239-C889-4F0B-A30D-4D9033DAAB9E}" srcOrd="3" destOrd="0" parTransId="{C9218EB2-FE5A-420F-B77F-7F8B821FAD4B}" sibTransId="{333F28F3-6047-4B82-8288-0DE6FB6E63BF}"/>
    <dgm:cxn modelId="{5C03FCFB-C67C-4C36-BED8-0320994C4EA9}" type="presOf" srcId="{405388A2-164A-4BE5-9923-1DEC4C35F416}" destId="{12365861-461E-4F0E-B1B0-0B5ABFC0259C}" srcOrd="0" destOrd="0" presId="urn:microsoft.com/office/officeart/2005/8/layout/vList2"/>
    <dgm:cxn modelId="{C6CD9BFC-0C68-49A0-82A0-09863028779C}" srcId="{92FC2672-A4B7-4F9B-8D0C-C0344EEA33A2}" destId="{E98581D2-5F17-4FEC-AD4F-078638E3384D}" srcOrd="0" destOrd="0" parTransId="{240466F7-E37A-414A-B745-419465F91668}" sibTransId="{4A17415D-CBC6-40C1-9F9E-964A04EA0974}"/>
    <dgm:cxn modelId="{372F1DC8-02DD-48CD-B06B-8B7671E46FEC}" type="presParOf" srcId="{42E83570-76B4-41D2-B8C2-7265F31C6D85}" destId="{EA53E3C4-E1A1-4052-9713-DA3B6DEB2B0F}" srcOrd="0" destOrd="0" presId="urn:microsoft.com/office/officeart/2005/8/layout/vList2"/>
    <dgm:cxn modelId="{E96DF421-A484-4353-80A9-31DC3C3BE141}" type="presParOf" srcId="{42E83570-76B4-41D2-B8C2-7265F31C6D85}" destId="{C842DC19-3736-4411-8E02-CFF39F998F80}" srcOrd="1" destOrd="0" presId="urn:microsoft.com/office/officeart/2005/8/layout/vList2"/>
    <dgm:cxn modelId="{6A5C7A4B-1B5C-4983-B121-2B8DF989B09F}" type="presParOf" srcId="{42E83570-76B4-41D2-B8C2-7265F31C6D85}" destId="{0848D8C6-15AA-4EE4-9793-9F22F803805F}" srcOrd="2" destOrd="0" presId="urn:microsoft.com/office/officeart/2005/8/layout/vList2"/>
    <dgm:cxn modelId="{4EC2F7B7-4E30-43D0-AD9A-773048AA8680}" type="presParOf" srcId="{42E83570-76B4-41D2-B8C2-7265F31C6D85}" destId="{B40E58DA-C9F2-4A47-A160-E02D4FA2A9E5}" srcOrd="3" destOrd="0" presId="urn:microsoft.com/office/officeart/2005/8/layout/vList2"/>
    <dgm:cxn modelId="{B2E97D23-47E4-4F8F-9B34-D6C9018CBCC3}" type="presParOf" srcId="{42E83570-76B4-41D2-B8C2-7265F31C6D85}" destId="{578A4A6D-D9BE-43D3-B29B-283D889F82E4}" srcOrd="4" destOrd="0" presId="urn:microsoft.com/office/officeart/2005/8/layout/vList2"/>
    <dgm:cxn modelId="{A99502BC-BD39-4CBA-A8E7-6D51E9579BEF}" type="presParOf" srcId="{42E83570-76B4-41D2-B8C2-7265F31C6D85}" destId="{3CDA2B97-FE65-4D9A-BF52-0A8084075CC5}" srcOrd="5" destOrd="0" presId="urn:microsoft.com/office/officeart/2005/8/layout/vList2"/>
    <dgm:cxn modelId="{DCB38041-B3F5-4568-9A84-FBED5F804A08}" type="presParOf" srcId="{42E83570-76B4-41D2-B8C2-7265F31C6D85}" destId="{454E7F4F-C6CD-4395-8D21-C7EE34CC1591}" srcOrd="6" destOrd="0" presId="urn:microsoft.com/office/officeart/2005/8/layout/vList2"/>
    <dgm:cxn modelId="{5E7D1BAE-A400-4462-9658-7787B554B4C5}" type="presParOf" srcId="{42E83570-76B4-41D2-B8C2-7265F31C6D85}" destId="{1B4B6BAB-705A-45C7-B551-EE47B38A2FBF}" srcOrd="7" destOrd="0" presId="urn:microsoft.com/office/officeart/2005/8/layout/vList2"/>
    <dgm:cxn modelId="{8EE81B4A-80A7-49D6-9032-D49FE2068661}" type="presParOf" srcId="{42E83570-76B4-41D2-B8C2-7265F31C6D85}" destId="{12365861-461E-4F0E-B1B0-0B5ABFC0259C}" srcOrd="8" destOrd="0" presId="urn:microsoft.com/office/officeart/2005/8/layout/vList2"/>
    <dgm:cxn modelId="{343DC6B5-6CCA-497F-B433-96C93271B2D7}" type="presParOf" srcId="{42E83570-76B4-41D2-B8C2-7265F31C6D85}" destId="{79D0AE57-91EA-464A-8D29-E21128C6F0F7}" srcOrd="9" destOrd="0" presId="urn:microsoft.com/office/officeart/2005/8/layout/vList2"/>
    <dgm:cxn modelId="{7D5F4BA2-0E05-47F9-9B16-BA027E30FBDB}" type="presParOf" srcId="{42E83570-76B4-41D2-B8C2-7265F31C6D85}" destId="{81AB40A4-8CD7-4095-ADC8-1A9468E99B2C}" srcOrd="10" destOrd="0" presId="urn:microsoft.com/office/officeart/2005/8/layout/vList2"/>
    <dgm:cxn modelId="{F4EFB9B8-7082-494A-ADA8-BEA0AE1B2881}" type="presParOf" srcId="{42E83570-76B4-41D2-B8C2-7265F31C6D85}" destId="{382A4C5E-9E0C-4B63-8AF1-CCC7D0CF63C6}" srcOrd="11" destOrd="0" presId="urn:microsoft.com/office/officeart/2005/8/layout/vList2"/>
    <dgm:cxn modelId="{6CAB06C1-D159-4ADC-BFD3-C376342D3E62}" type="presParOf" srcId="{42E83570-76B4-41D2-B8C2-7265F31C6D85}" destId="{BA6D4710-A95F-46F0-A9F5-4B15BC1491D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677507-C1D1-4D73-8F05-426135D7BF3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11BF8BA-C1CC-44EA-A2A5-E505436347B6}">
      <dgm:prSet/>
      <dgm:spPr/>
      <dgm:t>
        <a:bodyPr/>
        <a:lstStyle/>
        <a:p>
          <a:r>
            <a:rPr lang="en-GB"/>
            <a:t>detection of illegal parking</a:t>
          </a:r>
          <a:endParaRPr lang="en-US"/>
        </a:p>
      </dgm:t>
    </dgm:pt>
    <dgm:pt modelId="{24D6A856-EC3E-47B6-81FF-F5710A90C7D0}" type="parTrans" cxnId="{8CD835EE-A16C-4B38-83F2-829E94ED6082}">
      <dgm:prSet/>
      <dgm:spPr/>
      <dgm:t>
        <a:bodyPr/>
        <a:lstStyle/>
        <a:p>
          <a:endParaRPr lang="en-US"/>
        </a:p>
      </dgm:t>
    </dgm:pt>
    <dgm:pt modelId="{1ACABA43-2495-4B6A-924A-3E2B17E2E1FD}" type="sibTrans" cxnId="{8CD835EE-A16C-4B38-83F2-829E94ED6082}">
      <dgm:prSet/>
      <dgm:spPr/>
      <dgm:t>
        <a:bodyPr/>
        <a:lstStyle/>
        <a:p>
          <a:endParaRPr lang="en-US"/>
        </a:p>
      </dgm:t>
    </dgm:pt>
    <dgm:pt modelId="{38815E00-E72C-4D80-8972-B5853F3CAEBD}">
      <dgm:prSet/>
      <dgm:spPr/>
      <dgm:t>
        <a:bodyPr/>
        <a:lstStyle/>
        <a:p>
          <a:r>
            <a:rPr lang="en-GB"/>
            <a:t>notify law enforcers about illegal parking around the city</a:t>
          </a:r>
          <a:endParaRPr lang="en-US"/>
        </a:p>
      </dgm:t>
    </dgm:pt>
    <dgm:pt modelId="{DD8B2C07-87B9-4B9A-99AD-7BF967CF76BB}" type="parTrans" cxnId="{DFBD981A-EC82-473A-865E-6EDA7026B69C}">
      <dgm:prSet/>
      <dgm:spPr/>
      <dgm:t>
        <a:bodyPr/>
        <a:lstStyle/>
        <a:p>
          <a:endParaRPr lang="en-US"/>
        </a:p>
      </dgm:t>
    </dgm:pt>
    <dgm:pt modelId="{09075006-ACCA-4718-93EF-784236D80D22}" type="sibTrans" cxnId="{DFBD981A-EC82-473A-865E-6EDA7026B69C}">
      <dgm:prSet/>
      <dgm:spPr/>
      <dgm:t>
        <a:bodyPr/>
        <a:lstStyle/>
        <a:p>
          <a:endParaRPr lang="en-US"/>
        </a:p>
      </dgm:t>
    </dgm:pt>
    <dgm:pt modelId="{A03C1018-5600-4247-B668-C4FEA661973B}">
      <dgm:prSet/>
      <dgm:spPr/>
      <dgm:t>
        <a:bodyPr/>
        <a:lstStyle/>
        <a:p>
          <a:r>
            <a:rPr lang="en-GB"/>
            <a:t>offering suggestion about available parking spots</a:t>
          </a:r>
          <a:endParaRPr lang="en-US"/>
        </a:p>
      </dgm:t>
    </dgm:pt>
    <dgm:pt modelId="{BD7D075D-18CE-4D02-B225-49BC63256A63}" type="parTrans" cxnId="{F1A4033A-7279-4255-A9AC-5FF3C6523894}">
      <dgm:prSet/>
      <dgm:spPr/>
      <dgm:t>
        <a:bodyPr/>
        <a:lstStyle/>
        <a:p>
          <a:endParaRPr lang="en-US"/>
        </a:p>
      </dgm:t>
    </dgm:pt>
    <dgm:pt modelId="{3026AAA5-48ED-4C75-88B4-712BB941242F}" type="sibTrans" cxnId="{F1A4033A-7279-4255-A9AC-5FF3C6523894}">
      <dgm:prSet/>
      <dgm:spPr/>
      <dgm:t>
        <a:bodyPr/>
        <a:lstStyle/>
        <a:p>
          <a:endParaRPr lang="en-US"/>
        </a:p>
      </dgm:t>
    </dgm:pt>
    <dgm:pt modelId="{33FA3AE8-2815-48C6-9BBE-9CCD36D30069}">
      <dgm:prSet/>
      <dgm:spPr/>
      <dgm:t>
        <a:bodyPr/>
        <a:lstStyle/>
        <a:p>
          <a:r>
            <a:rPr lang="en-GB"/>
            <a:t>offering statistics to the municipality about the most crowded streets</a:t>
          </a:r>
          <a:endParaRPr lang="en-US"/>
        </a:p>
      </dgm:t>
    </dgm:pt>
    <dgm:pt modelId="{E7400D83-F77E-4A11-A1F8-177E93900764}" type="parTrans" cxnId="{D43BBE40-F48D-4DFA-888C-965F1FA3E520}">
      <dgm:prSet/>
      <dgm:spPr/>
      <dgm:t>
        <a:bodyPr/>
        <a:lstStyle/>
        <a:p>
          <a:endParaRPr lang="en-US"/>
        </a:p>
      </dgm:t>
    </dgm:pt>
    <dgm:pt modelId="{721749D7-0C18-4457-BE83-416CAE5D171D}" type="sibTrans" cxnId="{D43BBE40-F48D-4DFA-888C-965F1FA3E520}">
      <dgm:prSet/>
      <dgm:spPr/>
      <dgm:t>
        <a:bodyPr/>
        <a:lstStyle/>
        <a:p>
          <a:endParaRPr lang="en-US"/>
        </a:p>
      </dgm:t>
    </dgm:pt>
    <dgm:pt modelId="{AADB9ABE-24B1-43E1-988A-11CE70F03063}" type="pres">
      <dgm:prSet presAssocID="{91677507-C1D1-4D73-8F05-426135D7BF33}" presName="linear" presStyleCnt="0">
        <dgm:presLayoutVars>
          <dgm:animLvl val="lvl"/>
          <dgm:resizeHandles val="exact"/>
        </dgm:presLayoutVars>
      </dgm:prSet>
      <dgm:spPr/>
    </dgm:pt>
    <dgm:pt modelId="{E9105C74-B3B0-4C42-86A0-2BCAD04D3B62}" type="pres">
      <dgm:prSet presAssocID="{111BF8BA-C1CC-44EA-A2A5-E505436347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B479CAD-DBC6-40EB-8F25-9738AFD8E8F5}" type="pres">
      <dgm:prSet presAssocID="{1ACABA43-2495-4B6A-924A-3E2B17E2E1FD}" presName="spacer" presStyleCnt="0"/>
      <dgm:spPr/>
    </dgm:pt>
    <dgm:pt modelId="{9FA61A21-A7EF-431A-BA6D-5506EB65E7E0}" type="pres">
      <dgm:prSet presAssocID="{38815E00-E72C-4D80-8972-B5853F3CAE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2985351-C247-4E2F-965D-486DAABA38D8}" type="pres">
      <dgm:prSet presAssocID="{09075006-ACCA-4718-93EF-784236D80D22}" presName="spacer" presStyleCnt="0"/>
      <dgm:spPr/>
    </dgm:pt>
    <dgm:pt modelId="{B691FCE2-B299-4DC8-A68A-34367076DDA7}" type="pres">
      <dgm:prSet presAssocID="{A03C1018-5600-4247-B668-C4FEA66197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2C00F52-0990-4E81-BE9F-B4C8734F5649}" type="pres">
      <dgm:prSet presAssocID="{3026AAA5-48ED-4C75-88B4-712BB941242F}" presName="spacer" presStyleCnt="0"/>
      <dgm:spPr/>
    </dgm:pt>
    <dgm:pt modelId="{5C7F9888-42D3-497B-B11A-20D0F76C2E32}" type="pres">
      <dgm:prSet presAssocID="{33FA3AE8-2815-48C6-9BBE-9CCD36D3006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9BA503-FF82-4684-A3AD-3F2192798E92}" type="presOf" srcId="{111BF8BA-C1CC-44EA-A2A5-E505436347B6}" destId="{E9105C74-B3B0-4C42-86A0-2BCAD04D3B62}" srcOrd="0" destOrd="0" presId="urn:microsoft.com/office/officeart/2005/8/layout/vList2"/>
    <dgm:cxn modelId="{DFBD981A-EC82-473A-865E-6EDA7026B69C}" srcId="{91677507-C1D1-4D73-8F05-426135D7BF33}" destId="{38815E00-E72C-4D80-8972-B5853F3CAEBD}" srcOrd="1" destOrd="0" parTransId="{DD8B2C07-87B9-4B9A-99AD-7BF967CF76BB}" sibTransId="{09075006-ACCA-4718-93EF-784236D80D22}"/>
    <dgm:cxn modelId="{F1A4033A-7279-4255-A9AC-5FF3C6523894}" srcId="{91677507-C1D1-4D73-8F05-426135D7BF33}" destId="{A03C1018-5600-4247-B668-C4FEA661973B}" srcOrd="2" destOrd="0" parTransId="{BD7D075D-18CE-4D02-B225-49BC63256A63}" sibTransId="{3026AAA5-48ED-4C75-88B4-712BB941242F}"/>
    <dgm:cxn modelId="{D43BBE40-F48D-4DFA-888C-965F1FA3E520}" srcId="{91677507-C1D1-4D73-8F05-426135D7BF33}" destId="{33FA3AE8-2815-48C6-9BBE-9CCD36D30069}" srcOrd="3" destOrd="0" parTransId="{E7400D83-F77E-4A11-A1F8-177E93900764}" sibTransId="{721749D7-0C18-4457-BE83-416CAE5D171D}"/>
    <dgm:cxn modelId="{5F2FAF9D-D446-4E9D-8E88-3CC6CD920825}" type="presOf" srcId="{33FA3AE8-2815-48C6-9BBE-9CCD36D30069}" destId="{5C7F9888-42D3-497B-B11A-20D0F76C2E32}" srcOrd="0" destOrd="0" presId="urn:microsoft.com/office/officeart/2005/8/layout/vList2"/>
    <dgm:cxn modelId="{105954BE-916D-4886-A7FF-2C5E16A52ED4}" type="presOf" srcId="{38815E00-E72C-4D80-8972-B5853F3CAEBD}" destId="{9FA61A21-A7EF-431A-BA6D-5506EB65E7E0}" srcOrd="0" destOrd="0" presId="urn:microsoft.com/office/officeart/2005/8/layout/vList2"/>
    <dgm:cxn modelId="{F37141D0-FD16-4E9D-AE3E-7528B914634A}" type="presOf" srcId="{A03C1018-5600-4247-B668-C4FEA661973B}" destId="{B691FCE2-B299-4DC8-A68A-34367076DDA7}" srcOrd="0" destOrd="0" presId="urn:microsoft.com/office/officeart/2005/8/layout/vList2"/>
    <dgm:cxn modelId="{A4FFFFE0-1293-4C17-B928-428B0F05FAD2}" type="presOf" srcId="{91677507-C1D1-4D73-8F05-426135D7BF33}" destId="{AADB9ABE-24B1-43E1-988A-11CE70F03063}" srcOrd="0" destOrd="0" presId="urn:microsoft.com/office/officeart/2005/8/layout/vList2"/>
    <dgm:cxn modelId="{8CD835EE-A16C-4B38-83F2-829E94ED6082}" srcId="{91677507-C1D1-4D73-8F05-426135D7BF33}" destId="{111BF8BA-C1CC-44EA-A2A5-E505436347B6}" srcOrd="0" destOrd="0" parTransId="{24D6A856-EC3E-47B6-81FF-F5710A90C7D0}" sibTransId="{1ACABA43-2495-4B6A-924A-3E2B17E2E1FD}"/>
    <dgm:cxn modelId="{386F1EBE-71DB-47C9-8BD9-E5ECCE7AB64B}" type="presParOf" srcId="{AADB9ABE-24B1-43E1-988A-11CE70F03063}" destId="{E9105C74-B3B0-4C42-86A0-2BCAD04D3B62}" srcOrd="0" destOrd="0" presId="urn:microsoft.com/office/officeart/2005/8/layout/vList2"/>
    <dgm:cxn modelId="{9A9F0705-5E38-40A3-BD57-27FDAF265A92}" type="presParOf" srcId="{AADB9ABE-24B1-43E1-988A-11CE70F03063}" destId="{2B479CAD-DBC6-40EB-8F25-9738AFD8E8F5}" srcOrd="1" destOrd="0" presId="urn:microsoft.com/office/officeart/2005/8/layout/vList2"/>
    <dgm:cxn modelId="{A7D104E8-9E32-4B1C-B622-24084AF1F74B}" type="presParOf" srcId="{AADB9ABE-24B1-43E1-988A-11CE70F03063}" destId="{9FA61A21-A7EF-431A-BA6D-5506EB65E7E0}" srcOrd="2" destOrd="0" presId="urn:microsoft.com/office/officeart/2005/8/layout/vList2"/>
    <dgm:cxn modelId="{D95D0D85-8784-44FE-A802-4AB975EE8317}" type="presParOf" srcId="{AADB9ABE-24B1-43E1-988A-11CE70F03063}" destId="{42985351-C247-4E2F-965D-486DAABA38D8}" srcOrd="3" destOrd="0" presId="urn:microsoft.com/office/officeart/2005/8/layout/vList2"/>
    <dgm:cxn modelId="{B498044C-2220-449E-9533-E7C318859909}" type="presParOf" srcId="{AADB9ABE-24B1-43E1-988A-11CE70F03063}" destId="{B691FCE2-B299-4DC8-A68A-34367076DDA7}" srcOrd="4" destOrd="0" presId="urn:microsoft.com/office/officeart/2005/8/layout/vList2"/>
    <dgm:cxn modelId="{B80A4A90-ABEE-40C0-AE8B-034EAAB93CF0}" type="presParOf" srcId="{AADB9ABE-24B1-43E1-988A-11CE70F03063}" destId="{92C00F52-0990-4E81-BE9F-B4C8734F5649}" srcOrd="5" destOrd="0" presId="urn:microsoft.com/office/officeart/2005/8/layout/vList2"/>
    <dgm:cxn modelId="{A42BD06F-8A66-40B5-A5E8-89F523C0FBEC}" type="presParOf" srcId="{AADB9ABE-24B1-43E1-988A-11CE70F03063}" destId="{5C7F9888-42D3-497B-B11A-20D0F76C2E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B3255-2A77-43F2-AE8D-9754EEFC9475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3918D-B295-4928-9EF4-CF9E581161A9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63982-FA3D-4FBF-AEC4-FC456653E89C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to store user information and context information from context broker</a:t>
          </a:r>
        </a:p>
      </dsp:txBody>
      <dsp:txXfrm>
        <a:off x="1339618" y="2288"/>
        <a:ext cx="5024605" cy="1159843"/>
      </dsp:txXfrm>
    </dsp:sp>
    <dsp:sp modelId="{BA3934B3-3ED7-45A5-B532-45915A820FFD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98E3-5C51-4EBA-8E8C-307282BA34BA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2A356-F596-4CA6-88DE-062E2894D94C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Rest API for Front-End Application</a:t>
          </a:r>
        </a:p>
      </dsp:txBody>
      <dsp:txXfrm>
        <a:off x="1339618" y="1452092"/>
        <a:ext cx="5024605" cy="1159843"/>
      </dsp:txXfrm>
    </dsp:sp>
    <dsp:sp modelId="{AD42B5F5-1F1E-4094-9326-6434AFD357C6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28EE7-330C-496B-AB12-5B5CA27B6ECC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2C09-31EF-4E6B-B4C6-9D6E3F370F53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Rest API for Context Broker</a:t>
          </a:r>
        </a:p>
      </dsp:txBody>
      <dsp:txXfrm>
        <a:off x="1339618" y="2901896"/>
        <a:ext cx="5024605" cy="1159843"/>
      </dsp:txXfrm>
    </dsp:sp>
    <dsp:sp modelId="{15DA6A1A-2D72-4BA9-BDBF-067FDE8E6A08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12B4E-5209-41B9-9CC6-4B299ABFD090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1EF14-62DE-4B78-9E31-78175D86EA1D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Front-End Application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3E3C4-E1A1-4052-9713-DA3B6DEB2B0F}">
      <dsp:nvSpPr>
        <dsp:cNvPr id="0" name=""/>
        <dsp:cNvSpPr/>
      </dsp:nvSpPr>
      <dsp:spPr>
        <a:xfrm>
          <a:off x="0" y="719990"/>
          <a:ext cx="6364224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Retrieving &amp; process data from camera using AI</a:t>
          </a:r>
        </a:p>
      </dsp:txBody>
      <dsp:txXfrm>
        <a:off x="25759" y="745749"/>
        <a:ext cx="6312706" cy="476152"/>
      </dsp:txXfrm>
    </dsp:sp>
    <dsp:sp modelId="{0848D8C6-15AA-4EE4-9793-9F22F803805F}">
      <dsp:nvSpPr>
        <dsp:cNvPr id="0" name=""/>
        <dsp:cNvSpPr/>
      </dsp:nvSpPr>
      <dsp:spPr>
        <a:xfrm>
          <a:off x="0" y="1311020"/>
          <a:ext cx="6364224" cy="52767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Setting up the Orion Context Broker and Cygnus </a:t>
          </a:r>
        </a:p>
      </dsp:txBody>
      <dsp:txXfrm>
        <a:off x="25759" y="1336779"/>
        <a:ext cx="6312706" cy="476152"/>
      </dsp:txXfrm>
    </dsp:sp>
    <dsp:sp modelId="{578A4A6D-D9BE-43D3-B29B-283D889F82E4}">
      <dsp:nvSpPr>
        <dsp:cNvPr id="0" name=""/>
        <dsp:cNvSpPr/>
      </dsp:nvSpPr>
      <dsp:spPr>
        <a:xfrm>
          <a:off x="0" y="1902051"/>
          <a:ext cx="6364224" cy="52767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Implementation of the Rest API (back-end) </a:t>
          </a:r>
        </a:p>
      </dsp:txBody>
      <dsp:txXfrm>
        <a:off x="25759" y="1927810"/>
        <a:ext cx="6312706" cy="476152"/>
      </dsp:txXfrm>
    </dsp:sp>
    <dsp:sp modelId="{454E7F4F-C6CD-4395-8D21-C7EE34CC1591}">
      <dsp:nvSpPr>
        <dsp:cNvPr id="0" name=""/>
        <dsp:cNvSpPr/>
      </dsp:nvSpPr>
      <dsp:spPr>
        <a:xfrm>
          <a:off x="0" y="2493081"/>
          <a:ext cx="6364224" cy="52767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Implementation of the Client Application (front-end)</a:t>
          </a:r>
        </a:p>
      </dsp:txBody>
      <dsp:txXfrm>
        <a:off x="25759" y="2518840"/>
        <a:ext cx="6312706" cy="476152"/>
      </dsp:txXfrm>
    </dsp:sp>
    <dsp:sp modelId="{12365861-461E-4F0E-B1B0-0B5ABFC0259C}">
      <dsp:nvSpPr>
        <dsp:cNvPr id="0" name=""/>
        <dsp:cNvSpPr/>
      </dsp:nvSpPr>
      <dsp:spPr>
        <a:xfrm>
          <a:off x="0" y="3084111"/>
          <a:ext cx="6364224" cy="52767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Testing with fake data input</a:t>
          </a:r>
          <a:endParaRPr lang="en-US" sz="2200" kern="1200"/>
        </a:p>
      </dsp:txBody>
      <dsp:txXfrm>
        <a:off x="25759" y="3109870"/>
        <a:ext cx="6312706" cy="476152"/>
      </dsp:txXfrm>
    </dsp:sp>
    <dsp:sp modelId="{81AB40A4-8CD7-4095-ADC8-1A9468E99B2C}">
      <dsp:nvSpPr>
        <dsp:cNvPr id="0" name=""/>
        <dsp:cNvSpPr/>
      </dsp:nvSpPr>
      <dsp:spPr>
        <a:xfrm>
          <a:off x="0" y="3675141"/>
          <a:ext cx="6364224" cy="52767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Testing with real data input </a:t>
          </a:r>
          <a:endParaRPr lang="en-US" sz="2200" kern="1200"/>
        </a:p>
      </dsp:txBody>
      <dsp:txXfrm>
        <a:off x="25759" y="3700900"/>
        <a:ext cx="6312706" cy="476152"/>
      </dsp:txXfrm>
    </dsp:sp>
    <dsp:sp modelId="{BA6D4710-A95F-46F0-A9F5-4B15BC1491D5}">
      <dsp:nvSpPr>
        <dsp:cNvPr id="0" name=""/>
        <dsp:cNvSpPr/>
      </dsp:nvSpPr>
      <dsp:spPr>
        <a:xfrm>
          <a:off x="0" y="4266171"/>
          <a:ext cx="6364224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Setting up the camera &amp; raspberry pi </a:t>
          </a:r>
          <a:endParaRPr lang="en-US" sz="2200" kern="1200"/>
        </a:p>
      </dsp:txBody>
      <dsp:txXfrm>
        <a:off x="25759" y="4291930"/>
        <a:ext cx="6312706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5C74-B3B0-4C42-86A0-2BCAD04D3B62}">
      <dsp:nvSpPr>
        <dsp:cNvPr id="0" name=""/>
        <dsp:cNvSpPr/>
      </dsp:nvSpPr>
      <dsp:spPr>
        <a:xfrm>
          <a:off x="0" y="160036"/>
          <a:ext cx="6364224" cy="1231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detection of illegal parking</a:t>
          </a:r>
          <a:endParaRPr lang="en-US" sz="3100" kern="1200"/>
        </a:p>
      </dsp:txBody>
      <dsp:txXfrm>
        <a:off x="60116" y="220152"/>
        <a:ext cx="6243992" cy="1111247"/>
      </dsp:txXfrm>
    </dsp:sp>
    <dsp:sp modelId="{9FA61A21-A7EF-431A-BA6D-5506EB65E7E0}">
      <dsp:nvSpPr>
        <dsp:cNvPr id="0" name=""/>
        <dsp:cNvSpPr/>
      </dsp:nvSpPr>
      <dsp:spPr>
        <a:xfrm>
          <a:off x="0" y="1480796"/>
          <a:ext cx="6364224" cy="123147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notify law enforcers about illegal parking around the city</a:t>
          </a:r>
          <a:endParaRPr lang="en-US" sz="3100" kern="1200"/>
        </a:p>
      </dsp:txBody>
      <dsp:txXfrm>
        <a:off x="60116" y="1540912"/>
        <a:ext cx="6243992" cy="1111247"/>
      </dsp:txXfrm>
    </dsp:sp>
    <dsp:sp modelId="{B691FCE2-B299-4DC8-A68A-34367076DDA7}">
      <dsp:nvSpPr>
        <dsp:cNvPr id="0" name=""/>
        <dsp:cNvSpPr/>
      </dsp:nvSpPr>
      <dsp:spPr>
        <a:xfrm>
          <a:off x="0" y="2801556"/>
          <a:ext cx="6364224" cy="123147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offering suggestion about available parking spots</a:t>
          </a:r>
          <a:endParaRPr lang="en-US" sz="3100" kern="1200"/>
        </a:p>
      </dsp:txBody>
      <dsp:txXfrm>
        <a:off x="60116" y="2861672"/>
        <a:ext cx="6243992" cy="1111247"/>
      </dsp:txXfrm>
    </dsp:sp>
    <dsp:sp modelId="{5C7F9888-42D3-497B-B11A-20D0F76C2E32}">
      <dsp:nvSpPr>
        <dsp:cNvPr id="0" name=""/>
        <dsp:cNvSpPr/>
      </dsp:nvSpPr>
      <dsp:spPr>
        <a:xfrm>
          <a:off x="0" y="4122315"/>
          <a:ext cx="6364224" cy="12314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offering statistics to the municipality about the most crowded streets</a:t>
          </a:r>
          <a:endParaRPr lang="en-US" sz="3100" kern="1200"/>
        </a:p>
      </dsp:txBody>
      <dsp:txXfrm>
        <a:off x="60116" y="4182431"/>
        <a:ext cx="6243992" cy="111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7F747-87AF-4035-A3FA-008A915C7A06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6357E-4F88-4C51-950A-59E556CFCD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52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017F-42B6-3236-21D4-61EC4EC9D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782F5-3100-5C16-C4E5-2216010CC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3BBBB-EDB7-F70C-931A-E04FA5CE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8C50-99AF-CD5A-AC80-F456A53F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D0A2-53C3-F405-B8FD-6342CDAA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A734-46E7-0BA3-E24B-132D172F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EA6D4-EBFC-3B25-18A2-AB53B6E40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D60B1-951B-F0C3-BD66-CB6E5089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68F0-61E0-19B1-6B89-2B1B52F3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B911-FACD-F6A7-8BE3-93240390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23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F137C-3083-9912-9B40-DFB7F8E94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B0860-B5F7-3D4C-59D3-A10CDC324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465B-125E-0E01-BB03-978EEACC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835A-E7C8-ACB7-D277-A2D9303B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D0693-7195-1622-E91A-0F8851B8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5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5056-D3E1-3D93-E65D-62B3A30C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54E9-8B59-F3A4-ED65-DEDA4A6D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49168-D1EC-EBB1-A248-1C5E9948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61F9-DD24-BE7F-5607-2853A4FA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8EED-E2E8-A323-B1C3-BAAA5EE5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4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79D2-B3CD-EB16-DBAF-892D433C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0F63A-4974-C511-5DA6-4593682C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6AF6-EE90-F411-00B8-380CFB29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8869F-98B6-8327-603F-EECF52C9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94B4-B39E-01E1-96C3-4CB12C3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92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039B-052B-607C-10A4-30832231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B737D-82D9-0415-C3A8-778CDC602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30214-720F-B47F-8E1B-18576B6A6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12D0-8AAC-BB15-645A-2F2D64D0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E7223-29B8-EA1C-2045-DAE79B5A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2678E-94CD-87CA-8169-AE0B588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5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63A8-4A66-540B-C13C-D5369B4E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1688B-ABA6-1FA9-ED61-99F27A606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43230-00A1-138A-7A21-A58A7ACD2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998C7-08E1-6057-779B-946FB623E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55E06-2DB3-D6B7-1DFF-15AD2E300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238ED-E8C8-E4A3-D6C8-D247DA36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79FD-6F6F-A566-09A5-9455C533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EA2F3-0EFF-F2F5-E535-27CEF555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3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3D81-39B9-E5FE-6A65-D3C44B22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03D58-489B-4E3C-169D-095ACAED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157FD-AEEF-C4F2-EDF4-C1F0A3C3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863D3-1C32-648C-FF27-E711814F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02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22168-833E-A27A-A232-6949E341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5346-259B-7636-E8E4-65D65508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13D2-C435-B677-7826-AFE47907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3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E68F-6263-7588-B0B5-D02CFA21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92C8-CB33-4CCC-BB1A-D2E77997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05F28-3CAB-1974-4EEC-3C525F3EF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1F15A-A4F0-A0C8-D62C-DC419D8A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3F136-9201-FBFC-E291-53C7127C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201CE-7552-DC7B-4598-73C7B628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62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175B-BE6B-D270-9706-A62A9D29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58E3F-CF5D-0836-A3E0-C1A1D69EA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15B7A-3567-13FD-64CD-637629A62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D075-D8DE-541A-2B98-D11ACC5D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45E82-04E0-E87A-7244-32130E09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33894-A14C-8CA2-FBCB-E12C1E62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9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257C4-2EB9-5A32-3BD9-04B08AC5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2274-60C9-6794-BE1E-379459BE2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165A-C54C-9C82-9F9B-E55FB3F14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AE3F7-23F9-453B-9441-357FB0E5EF55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1666-149A-B49A-7E4E-46CA3D2A8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962D-09A6-8607-F4F6-D80FC252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7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1_F00FE96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0E654542-55C0-2404-0679-A52DEE11E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4523-44E0-7FCB-B99A-85B628AB8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rgbClr val="FFFFF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On-Street Parking</a:t>
            </a:r>
            <a:br>
              <a:rPr lang="en-GB" sz="5200" b="1" dirty="0">
                <a:solidFill>
                  <a:srgbClr val="FFFFF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GB" sz="5200" b="1" dirty="0">
                <a:solidFill>
                  <a:srgbClr val="FFFFF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3383F-D349-81E4-FAAB-4F64E7A4C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339" y="4087041"/>
            <a:ext cx="3554245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Made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Vladut PANAITE	1111154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Adrien COSTANDI 1110995</a:t>
            </a:r>
          </a:p>
        </p:txBody>
      </p:sp>
    </p:spTree>
    <p:extLst>
      <p:ext uri="{BB962C8B-B14F-4D97-AF65-F5344CB8AC3E}">
        <p14:creationId xmlns:p14="http://schemas.microsoft.com/office/powerpoint/2010/main" val="80859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5C0F-C56E-57AA-0A84-6EE0FF97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Requirements</a:t>
            </a:r>
            <a:endParaRPr lang="en-GB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44F928-38DF-BFCC-F537-4A47D1E12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09171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83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45C0F-C56E-57AA-0A84-6EE0FF97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Implementation Steps:</a:t>
            </a:r>
            <a:endParaRPr lang="en-GB" sz="4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5EC87B0-6147-4BE7-8044-BC5695B8F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33709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43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6EE8-B3F8-4EE2-5784-20D02FC7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3F8B57D0-D6DE-8C00-FB72-27EA32485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3537558" y="994949"/>
            <a:ext cx="8654442" cy="48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46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57E81-2923-B5AD-0AFB-58AC465F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Functionalities:</a:t>
            </a:r>
            <a:endParaRPr lang="en-GB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1CEC68-F9D2-A32F-D58A-4B5E42309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28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646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124</Words>
  <Application>Microsoft Office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ADLaM Display</vt:lpstr>
      <vt:lpstr>Arial</vt:lpstr>
      <vt:lpstr>Calibri</vt:lpstr>
      <vt:lpstr>Calibri Light</vt:lpstr>
      <vt:lpstr>Office Theme</vt:lpstr>
      <vt:lpstr>Smart On-Street Parking Part 2</vt:lpstr>
      <vt:lpstr>Requirements</vt:lpstr>
      <vt:lpstr>Implementation Steps:</vt:lpstr>
      <vt:lpstr>Architecture</vt:lpstr>
      <vt:lpstr>Functionalities: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On-Street Parking</dc:title>
  <dc:creator>Vladut Panaite</dc:creator>
  <cp:lastModifiedBy>Vladut Panaite</cp:lastModifiedBy>
  <cp:revision>10</cp:revision>
  <dcterms:created xsi:type="dcterms:W3CDTF">2023-10-30T15:38:29Z</dcterms:created>
  <dcterms:modified xsi:type="dcterms:W3CDTF">2023-12-06T14:05:57Z</dcterms:modified>
</cp:coreProperties>
</file>